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sldIdLst>
    <p:sldId id="859" r:id="rId2"/>
    <p:sldId id="1139" r:id="rId3"/>
    <p:sldId id="1164" r:id="rId4"/>
    <p:sldId id="1144" r:id="rId5"/>
    <p:sldId id="1165" r:id="rId6"/>
    <p:sldId id="1157" r:id="rId7"/>
    <p:sldId id="1146" r:id="rId8"/>
    <p:sldId id="1158" r:id="rId9"/>
    <p:sldId id="1147" r:id="rId10"/>
    <p:sldId id="1159" r:id="rId11"/>
    <p:sldId id="1166" r:id="rId12"/>
    <p:sldId id="1149" r:id="rId13"/>
    <p:sldId id="1160" r:id="rId14"/>
    <p:sldId id="1150" r:id="rId15"/>
    <p:sldId id="1161" r:id="rId16"/>
    <p:sldId id="1162" r:id="rId17"/>
    <p:sldId id="1163" r:id="rId18"/>
    <p:sldId id="1167" r:id="rId19"/>
    <p:sldId id="1172" r:id="rId20"/>
    <p:sldId id="1168" r:id="rId21"/>
    <p:sldId id="1173" r:id="rId22"/>
    <p:sldId id="1174" r:id="rId23"/>
    <p:sldId id="1169" r:id="rId2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12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INNOVATION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2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9892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提议，建议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做某事的提议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proposal that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）做某事的建议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submit/accept/reject a proposal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拒绝一项建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坚持，命令，建议，要求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等后的宾语从句要用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虚拟语气。这些动词可归纳为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一个坚持（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），两个命令（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），三个建议（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suggest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），四个要求（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request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insisted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他坚持要求我与他们一起去。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老板要求我到场。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提示.eps" descr="id:2147487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4598"/>
            <a:ext cx="939155" cy="3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1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899377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计算出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弄清楚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弄明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白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split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atom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previously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科学家们发现了如何分裂原子。在此之前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原子被认为是宇宙中最小的物质微粒。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我弄不明白她是怎样保持身材的。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数字；人物；体形；图表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认为，认定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on/upon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指望；计划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one’s figure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保持体形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但我认为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以我的成绩和个性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我不会有任何问题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致力于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献身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pioneers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century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世纪的先驱都致力于改善地球上人类的生活质量。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honourable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能够献身于祖国的事业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为实现理想而奋斗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这是我能做的最光荣的事情了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致力于，献身于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 oneself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致力于（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）某事，献身于（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献身的；专心致志的；一心一意的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献身，奉献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他觉得医学是他能为之奉献的最重要的事业。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这位教师对教学的奉献赢得了全体学生的尊敬。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continue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cooperation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中国将继续致力于促进这一领域的国际合作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2156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1279247"/>
                <a:ext cx="11485848" cy="230832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❶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If you had to choose the single most 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important  discovery 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 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the  20</a:t>
                </a:r>
                <a:r>
                  <a:rPr lang="en-US" altLang="zh-CN" b="1" u="sng" baseline="30000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century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</a:p>
              <a:p>
                <a:pPr hangingPunct="0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条件状语从句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（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虚拟语气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m:t>）</m:t>
                      </m:r>
                    </m:oMath>
                  </m:oMathPara>
                </a14:m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would have a real problem on your hands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如果必须在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世纪重大发现中选出最重要的一项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你会发现这可不是件容易的事。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1279247"/>
                <a:ext cx="11485848" cy="2308324"/>
              </a:xfrm>
              <a:blipFill>
                <a:blip r:embed="rId3"/>
                <a:stretch>
                  <a:fillRect l="-849" r="-796" b="-13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493058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条件从句与现在事实相反，其句型为：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＋主语＋过去时（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）＋动词原形。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条件从句与过去事实相反，其句型为：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＋动词的过去分词，主语＋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＋动词的过去分词。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条件从句与将来事实相反，其句型为：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did/were/should do/were to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）＋动词原形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如果没有空气和水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地球上就不会有生物。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昨天要不是你的帮忙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我是赶不上公交车的。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如果天下雨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我现在就不会在这里了。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如果有一天我去中国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我就可以亲眼看到它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3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55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在条件从句中，如果谓语动词是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的形式，不管主语是单数还是复数，书面语中一律用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，而口语中如果是单数，也可以用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，不过在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I were...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句型中一般用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在条件句中如果出现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，可省去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，将这些词置于句首构成倒装。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要是医生昨晚来了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那个男孩就得救了。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假如我去做这件事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我会用不同的方法。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tomorrow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如果明天下雨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我们就待在家里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提示.eps" descr="id:21474879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4598"/>
            <a:ext cx="939155" cy="3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66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06749"/>
            <a:ext cx="11377264" cy="18002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41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捐献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器官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献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血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捐赠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捐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献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discovering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microscopes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operations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replace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医学上的进步范围很广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从利用显微镜揭示病因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到施行手术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用捐赠的器官做器官移植。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5910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donate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把某物捐献给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individuals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countries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equipment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facilities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这使得公司和个人向发展中国家捐款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以购买计算机设备和互联网设施。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12776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283390"/>
            <a:ext cx="7518935" cy="446718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42901" y="4396556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49225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836712"/>
            <a:ext cx="11485848" cy="4501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doubt about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此事毋庸置疑。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65175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肯定句中，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后面一般接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为动词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引导的同位语从句（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在否定句和疑问句中，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doubt whether he will attend the 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我怀疑他是否会出席会议。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doubt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effectiveness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这种药的效力是毫无疑问的。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doubt that I will enhance its reputation through my efforts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毫无疑问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我将通过我的努力来提高它的声誉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TS13.eps" descr="id:21474880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4460" y="1574044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4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215683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9998" y="836712"/>
            <a:ext cx="11485848" cy="334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the breakthroughs of these pioneers in science and technology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 lucky or planned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as we know it today would be a completely different place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如果没有这些先驱取得的科技突破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无论这些突破是偶然发现的还是计划之中的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我们今天所熟知的世界将是一个完全不同的地方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105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句是一个条件句，而且暗含虚拟语气，这里假设的条件没有通过条件从句表达出来，而是隐含在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的介词短语中，属于含蓄条件句。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TS13.eps" descr="id:21474880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40837"/>
            <a:ext cx="852066" cy="28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7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40692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在特定的上下文或一目了然的情况下，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条件句可以省略，或使用介词短语、副词或非谓语动词等形式来代替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条件句。其主要用法及表现形式可归纳如下：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将条件句隐藏在分词短语中；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将条件句隐藏在介词（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）中（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将条件句隐藏在某些副词中（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otherwise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将条件句隐藏在定语从句中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42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attention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如果多留心的话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这棵树可以长得更好。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progress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如果没有老师的帮助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我不会取得如此大的进步。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task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要不是有你的帮助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我就不能及时完成任务。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任何看过那幅画的人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都可能把它当成照片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4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76222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捐款；捐赠（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make/give/present a donation 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donator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捐赠者；赠送者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1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92119"/>
            <a:ext cx="11377264" cy="229692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68760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随着移动电话的问世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通信方式发生了变化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我们的通信方式从写信到发电子邮件以及发送即时信息。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correspond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和某人通信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 to/with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与某事物相符合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932039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360459"/>
            <a:ext cx="11485848" cy="1762229"/>
          </a:xfrm>
          <a:prstGeom prst="rect">
            <a:avLst/>
          </a:prstGeom>
        </p:spPr>
      </p:pic>
      <p:pic>
        <p:nvPicPr>
          <p:cNvPr id="8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5362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5066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correspond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无论作何意义均是不及物动词。若表示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一致或相符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，其后可接介词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；若表示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，其后只接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classmates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graduated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自从毕业以来他一直和同班同学通信联系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correspondence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往来书信；通信联系；相关，相似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correspondence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有通信联系； 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符合的；相应的；相关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提示.eps" descr="id:214748794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934598"/>
            <a:ext cx="939155" cy="33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99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92119"/>
            <a:ext cx="11377264" cy="222491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68760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立刻的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马上的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瞬息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刹那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某一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刻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introduction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correspond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emailing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messages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随着移动电话的问世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通信方式发生了变化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我们的通信方式从写信到发电子邮件以及发送即时信息。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演出一炮打响。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instant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）立刻；马上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an instant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一瞬间；刹那间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instant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hesitated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他犹豫了片刻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然后继续工作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TS8.eps" descr="id:2147486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30187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23352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079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立刻 　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的连词或短语还有：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soon 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moment/minute/second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hardly...when...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sooner...than...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immediately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thief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caught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instantly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小偷一出大楼就被警方抓住了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57615"/>
            <a:ext cx="11377264" cy="1251305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34256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205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提出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某观点、方法等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huge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network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冷战期间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两位美国科学家提出建立一个计算机的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庞大网络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solution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她提出了一个更好的解决办法。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propose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打算做某事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propose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提议某人（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proposed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4677" y="3356992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2432</Words>
  <Application>Microsoft Office PowerPoint</Application>
  <PresentationFormat>自定义</PresentationFormat>
  <Paragraphs>105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2025-10-13T12:49:23Z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